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9144000"/>
  <p:notesSz cx="6797675" cy="98726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gjFevKx66dX02BUgPEfi6BPIg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0425"/>
            <a:ext cx="4532000" cy="37022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689500"/>
            <a:ext cx="5438125" cy="4442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50" y="4689500"/>
            <a:ext cx="5438125" cy="4442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33150" y="740425"/>
            <a:ext cx="4532000" cy="37022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86444" y="470832"/>
            <a:ext cx="8581937" cy="523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s-ES" sz="2800" u="none" cap="none" strike="noStrike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CAP </a:t>
            </a:r>
            <a:r>
              <a:rPr lang="es-ES" sz="2800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ESD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195060" y="5724703"/>
            <a:ext cx="257332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Código de Referencia: </a:t>
            </a:r>
            <a:r>
              <a:rPr lang="es-ES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F-050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313690" y="2707200"/>
            <a:ext cx="4609800" cy="38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s-ES" sz="2000" u="none" cap="none" strike="noStrike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PROPÓSITOS DE USO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rdiaUPC"/>
              <a:buChar char="+"/>
            </a:pPr>
            <a:r>
              <a:rPr lang="es-ES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Con sistema de drenaje.</a:t>
            </a:r>
            <a:endParaRPr>
              <a:solidFill>
                <a:schemeClr val="dk1"/>
              </a:solidFill>
              <a:latin typeface="CordiaUPC"/>
              <a:ea typeface="CordiaUPC"/>
              <a:cs typeface="CordiaUPC"/>
              <a:sym typeface="CordiaUP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rdiaUPC"/>
              <a:buChar char="+"/>
            </a:pPr>
            <a:r>
              <a:rPr lang="es-ES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Compatible con endoscopios de diámetro externo de 11.7-12.2 mm</a:t>
            </a:r>
            <a:endParaRPr>
              <a:solidFill>
                <a:schemeClr val="dk1"/>
              </a:solidFill>
              <a:latin typeface="CordiaUPC"/>
              <a:ea typeface="CordiaUPC"/>
              <a:cs typeface="CordiaUPC"/>
              <a:sym typeface="CordiaUPC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rdiaUPC"/>
              <a:buChar char="+"/>
            </a:pPr>
            <a:r>
              <a:rPr b="0" i="0" lang="es-ES" sz="1400" u="none" cap="none" strike="noStrike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Accesorio para uso en procedimientos de endoscopia digestiva </a:t>
            </a:r>
            <a:r>
              <a:rPr lang="es-ES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baja</a:t>
            </a:r>
            <a:r>
              <a:rPr b="0" i="0" lang="es-ES" sz="1400" u="none" cap="none" strike="noStrike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. </a:t>
            </a:r>
            <a:endParaRPr b="0" i="0" sz="1400" u="none" cap="none" strike="noStrike">
              <a:solidFill>
                <a:schemeClr val="dk1"/>
              </a:solidFill>
              <a:latin typeface="CordiaUPC"/>
              <a:ea typeface="CordiaUPC"/>
              <a:cs typeface="CordiaUPC"/>
              <a:sym typeface="CordiaUP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rdiaUPC"/>
              <a:ea typeface="CordiaUPC"/>
              <a:cs typeface="CordiaUPC"/>
              <a:sym typeface="CordiaUPC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rdiaUPC"/>
              <a:ea typeface="CordiaUPC"/>
              <a:cs typeface="CordiaUPC"/>
              <a:sym typeface="CordiaUPC"/>
            </a:endParaRPr>
          </a:p>
          <a:p>
            <a:pPr indent="-825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5F13"/>
              </a:buClr>
              <a:buSzPts val="1400"/>
              <a:buFont typeface="Warnes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rdiaUPC"/>
              <a:ea typeface="CordiaUPC"/>
              <a:cs typeface="CordiaUPC"/>
              <a:sym typeface="CordiaUPC"/>
            </a:endParaRPr>
          </a:p>
          <a:p>
            <a:pPr indent="-825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5F13"/>
              </a:buClr>
              <a:buSzPts val="1400"/>
              <a:buFont typeface="Warnes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rdia New"/>
              <a:ea typeface="Cordia New"/>
              <a:cs typeface="Cordia New"/>
              <a:sym typeface="Cordia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ordia New"/>
              <a:ea typeface="Cordia New"/>
              <a:cs typeface="Cordia New"/>
              <a:sym typeface="Cordia New"/>
            </a:endParaRPr>
          </a:p>
          <a:p>
            <a:pPr indent="-698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5F13"/>
              </a:buClr>
              <a:buSzPts val="1600"/>
              <a:buFont typeface="Warnes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ordia New"/>
              <a:ea typeface="Cordia New"/>
              <a:cs typeface="Cordia New"/>
              <a:sym typeface="Cordia New"/>
            </a:endParaRPr>
          </a:p>
          <a:p>
            <a:pPr indent="-825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5F13"/>
              </a:buClr>
              <a:buSzPts val="1400"/>
              <a:buFont typeface="Warnes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ordia New"/>
              <a:ea typeface="Cordia New"/>
              <a:cs typeface="Cordia New"/>
              <a:sym typeface="Cordia New"/>
            </a:endParaRPr>
          </a:p>
        </p:txBody>
      </p:sp>
      <p:sp>
        <p:nvSpPr>
          <p:cNvPr id="87" name="Google Shape;87;p1"/>
          <p:cNvSpPr/>
          <p:nvPr/>
        </p:nvSpPr>
        <p:spPr>
          <a:xfrm flipH="1" rot="10800000">
            <a:off x="5055577" y="1113729"/>
            <a:ext cx="3780288" cy="45719"/>
          </a:xfrm>
          <a:prstGeom prst="roundRect">
            <a:avLst>
              <a:gd fmla="val 16667" name="adj"/>
            </a:avLst>
          </a:prstGeom>
          <a:solidFill>
            <a:srgbClr val="E95F1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n que contiene verde, tabla, plato, alimentos&#10;&#10;Descripción generada automáticamente" id="88" name="Google Shape;88;p1"/>
          <p:cNvPicPr preferRelativeResize="0"/>
          <p:nvPr/>
        </p:nvPicPr>
        <p:blipFill rotWithShape="1">
          <a:blip r:embed="rId4">
            <a:alphaModFix/>
          </a:blip>
          <a:srcRect b="0" l="2689" r="2690" t="0"/>
          <a:stretch/>
        </p:blipFill>
        <p:spPr>
          <a:xfrm>
            <a:off x="6110817" y="2051948"/>
            <a:ext cx="2090100" cy="21678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6450" y="256202"/>
            <a:ext cx="3280875" cy="136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2018-04-12T15:10:03Z</dcterms:created>
  <dc:creator>Carolina Martínez Palma</dc:creator>
</cp:coreProperties>
</file>